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6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66AF6-3DFF-4242-90E5-83ADF1C17C6B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2AAB4-F85A-42D9-AA6F-06F373F6B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89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potentiomètre est un type de résistance variable à trois bornes, dont une est reliée à un curseur se déplaçant sur une piste résistante terminée par les deux autres bornes.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système permet de recueillir, sur la borne reliée au curseur, une tension qui dépend de la position du curseur et de la tension à laquelle est soumise la résistance.</a:t>
            </a:r>
          </a:p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capteur traduit donc l'angle à mesurer en tension entre la borne C et la borne A. La position du curseur peut varier entre 0° et 360° au maximum.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D2AAB4-F85A-42D9-AA6F-06F373F6B28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67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16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41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59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210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012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362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703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571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08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27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9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9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2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19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23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06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54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B50CF4-C480-4166-87E2-0718A9B94C3F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5A75F21-D6D4-4301-BF05-C17B2F526E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38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853513"/>
            <a:ext cx="12191999" cy="2123658"/>
          </a:xfrm>
          <a:prstGeom prst="rect">
            <a:avLst/>
          </a:prstGeom>
        </p:spPr>
        <p:txBody>
          <a:bodyPr wrap="square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fr-FR" sz="66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</a:p>
          <a:p>
            <a:pPr algn="ctr"/>
            <a:r>
              <a:rPr lang="fr-FR" sz="66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CONVERTISSEURS</a:t>
            </a:r>
            <a:endParaRPr lang="fr-FR" sz="6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075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72053" y="1962076"/>
                <a:ext cx="9771186" cy="2415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Cette opération se fait en trois étapes :</a:t>
                </a:r>
              </a:p>
              <a:p>
                <a:pPr marL="342900" lvl="0" indent="-342900" algn="just"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Division de la tension à convertir V</a:t>
                </a:r>
                <a:r>
                  <a:rPr lang="fr-FR" baseline="-25000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par le quantum Q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fr-FR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fr-FR" sz="4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r-FR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sub>
                        </m:sSub>
                      </m:num>
                      <m:den>
                        <m:r>
                          <a:rPr lang="fr-FR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fr-FR" sz="4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06780" algn="just">
                  <a:spcAft>
                    <a:spcPts val="0"/>
                  </a:spcAft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342900" lvl="0" indent="-342900" algn="just"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Elimination de la partie décimale de </a:t>
                </a:r>
                <a:r>
                  <a:rPr lang="fr-FR" dirty="0" err="1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fr-FR" baseline="-25000" dirty="0" err="1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on garde seulement la partie entière.</a:t>
                </a:r>
              </a:p>
              <a:p>
                <a:pPr marL="457200" algn="just">
                  <a:spcAft>
                    <a:spcPts val="0"/>
                  </a:spcAft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342900" lvl="0" indent="-342900" algn="just"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Conversion de </a:t>
                </a:r>
                <a:r>
                  <a:rPr lang="fr-FR" dirty="0" err="1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fr-FR" baseline="-25000" dirty="0" err="1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 binaire.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053" y="1962076"/>
                <a:ext cx="9771186" cy="2415020"/>
              </a:xfrm>
              <a:prstGeom prst="rect">
                <a:avLst/>
              </a:prstGeom>
              <a:blipFill>
                <a:blip r:embed="rId2"/>
                <a:stretch>
                  <a:fillRect l="-561" t="-1515" b="-32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86249" y="1055050"/>
            <a:ext cx="8105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u="sng" spc="7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Calcul de la valeur binaire en sortie d’un CAN :</a:t>
            </a:r>
          </a:p>
        </p:txBody>
      </p:sp>
    </p:spTree>
    <p:extLst>
      <p:ext uri="{BB962C8B-B14F-4D97-AF65-F5344CB8AC3E}">
        <p14:creationId xmlns:p14="http://schemas.microsoft.com/office/powerpoint/2010/main" val="3902940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6047" y="393028"/>
            <a:ext cx="994409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Exercice n°3 :</a:t>
            </a:r>
            <a:r>
              <a:rPr lang="fr-FR" sz="24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CAN d’entrée d’une carte d’acquisition possède les caractéristiques suivantes : Gamme 0 à 5,12V et 10 bits.</a:t>
            </a:r>
          </a:p>
          <a:p>
            <a:b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Quelle est la valeur numérique maximale </a:t>
            </a:r>
            <a:r>
              <a:rPr lang="fr-FR" sz="2000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2000" i="1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sortie de ce CAN ? </a:t>
            </a:r>
            <a:b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Quelle est sa tension pleine échelle ? </a:t>
            </a:r>
            <a:b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Quelle</a:t>
            </a:r>
            <a:r>
              <a:rPr lang="fr-FR" sz="2400" b="1" i="1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 sa résolution ?</a:t>
            </a:r>
            <a:r>
              <a:rPr lang="fr-FR" sz="2400" i="1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0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Exercice n°4 :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Pour l’équipement des salles de chimie du lycée, on a besoin de cartes d’acquisition pouvant mesurer des tensions allant de 0 à 4,5V à 10mV près. Le modèle le moins cher trouvé dans le commerce contient un CAN 8 bits de calibre 5,0V.</a:t>
            </a:r>
          </a:p>
          <a:p>
            <a:b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Déterminer sa résolution.</a:t>
            </a:r>
            <a:b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Ce modèle correspondait</a:t>
            </a:r>
            <a:r>
              <a:rPr lang="fr-FR" sz="2400" b="1" i="1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fr-FR" sz="2400" i="1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spécifications ?</a:t>
            </a:r>
            <a:r>
              <a:rPr lang="fr-FR" sz="2400" i="1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En ayant la même gamme,</a:t>
            </a:r>
            <a:r>
              <a:rPr lang="fr-FR" sz="2400" i="1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combien le CAN devrait-il au minimum avoir de digits pour que sa précision soit suffisante ?</a:t>
            </a:r>
            <a:endPara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628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6D9904-5817-4164-90AF-B63607CBA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Exemple avec le potentiomètre Grove</a:t>
            </a:r>
          </a:p>
        </p:txBody>
      </p:sp>
      <p:pic>
        <p:nvPicPr>
          <p:cNvPr id="1026" name="Picture 2" descr="Principe de fonctionnement">
            <a:extLst>
              <a:ext uri="{FF2B5EF4-FFF2-40B4-BE49-F238E27FC236}">
                <a16:creationId xmlns:a16="http://schemas.microsoft.com/office/drawing/2014/main" id="{56B94CC5-FE64-4D19-8C4B-C6F062590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40" y="2092751"/>
            <a:ext cx="9784454" cy="379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20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1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convertisseurs de données</a:t>
            </a:r>
            <a:endParaRPr lang="fr-FR" sz="4400" b="1" u="sng" dirty="0">
              <a:solidFill>
                <a:srgbClr val="FF0000"/>
              </a:solidFill>
            </a:endParaRPr>
          </a:p>
        </p:txBody>
      </p:sp>
      <p:sp>
        <p:nvSpPr>
          <p:cNvPr id="10" name="Zone de texte 6"/>
          <p:cNvSpPr txBox="1">
            <a:spLocks noChangeArrowheads="1"/>
          </p:cNvSpPr>
          <p:nvPr/>
        </p:nvSpPr>
        <p:spPr bwMode="auto">
          <a:xfrm>
            <a:off x="291221" y="2266361"/>
            <a:ext cx="11609556" cy="2841969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fr-FR"/>
            </a:defPPr>
            <a:lvl1pPr algn="just">
              <a:spcAft>
                <a:spcPts val="0"/>
              </a:spcAft>
              <a:defRPr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Les fonctions de conversions de données sont utilisées à chaque fois qu’il est nécessaire de convertir une grandeur analogique (valeur de tension) en son équivalent « numérique » (un nombre) ou vice-versa. 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C’est un interfaçage entre le monde "extérieur" (température, intensité lumineuse, signal audio, vidéo etc..) et un système numérique (ou l’information est traitée et sauvegardée sous forme de nombres [valeurs binaires]).</a:t>
            </a: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8858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20" y="0"/>
            <a:ext cx="10209391" cy="453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270" y="4539273"/>
            <a:ext cx="6078778" cy="231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20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Convertisseur </a:t>
            </a:r>
          </a:p>
          <a:p>
            <a:pPr algn="ctr"/>
            <a:r>
              <a:rPr lang="fr-FR" sz="44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Numérique/Analogique :</a:t>
            </a:r>
          </a:p>
        </p:txBody>
      </p:sp>
      <p:sp>
        <p:nvSpPr>
          <p:cNvPr id="6" name="Zone de texte 2"/>
          <p:cNvSpPr txBox="1">
            <a:spLocks noChangeArrowheads="1"/>
          </p:cNvSpPr>
          <p:nvPr/>
        </p:nvSpPr>
        <p:spPr bwMode="auto">
          <a:xfrm>
            <a:off x="435864" y="1536192"/>
            <a:ext cx="11320272" cy="1563624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fr-FR"/>
            </a:defPPr>
            <a:lvl1pPr algn="just">
              <a:spcAft>
                <a:spcPts val="0"/>
              </a:spcAft>
              <a:defRPr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Définition : Le convertisseur Numérique/Analogique (abrégé CNA) est un dispositif électronique (généralement un circuit intégré) permettant d’obtenir en sortie une tension dont la valeur est l’image du mot binaire présenté en entrée.</a:t>
            </a:r>
          </a:p>
        </p:txBody>
      </p:sp>
      <p:pic>
        <p:nvPicPr>
          <p:cNvPr id="8" name="Imag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" y="3930162"/>
            <a:ext cx="3439766" cy="26001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85492" y="4260755"/>
            <a:ext cx="78456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L’entrée N est une valeur numérique binaire codée sur 4 bits donc comprise entre (0)</a:t>
            </a:r>
            <a:r>
              <a:rPr lang="fr-FR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(15)</a:t>
            </a:r>
            <a:r>
              <a:rPr lang="fr-FR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2000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 la tension de référence.</a:t>
            </a:r>
          </a:p>
          <a:p>
            <a:pPr marL="457200" algn="just"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2000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 la tension de sortie.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6640" y="3253379"/>
            <a:ext cx="4919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u="sng" spc="75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Symbôle</a:t>
            </a:r>
            <a:r>
              <a:rPr lang="fr-FR" sz="2800" u="sng" spc="7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d’un CNA à 4 bits :</a:t>
            </a:r>
          </a:p>
        </p:txBody>
      </p:sp>
    </p:spTree>
    <p:extLst>
      <p:ext uri="{BB962C8B-B14F-4D97-AF65-F5344CB8AC3E}">
        <p14:creationId xmlns:p14="http://schemas.microsoft.com/office/powerpoint/2010/main" val="182022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4"/>
          <p:cNvSpPr txBox="1">
            <a:spLocks noChangeArrowheads="1"/>
          </p:cNvSpPr>
          <p:nvPr/>
        </p:nvSpPr>
        <p:spPr bwMode="auto">
          <a:xfrm>
            <a:off x="290146" y="1582615"/>
            <a:ext cx="11544300" cy="2574095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fr-FR"/>
            </a:defPPr>
            <a:lvl1pPr algn="just">
              <a:spcAft>
                <a:spcPts val="0"/>
              </a:spcAft>
              <a:defRPr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Définition : La tension pleine échelle d’un CNA est la tension maximale que peut prendre sa sortie.</a:t>
            </a:r>
          </a:p>
          <a:p>
            <a:endParaRPr lang="fr-FR" dirty="0"/>
          </a:p>
          <a:p>
            <a:r>
              <a:rPr lang="fr-FR" dirty="0"/>
              <a:t>Cette tension pleine échelle est obtenue en appliquant à l’entrée du CNA la valeur numérique la plus grande, c’est-à-dire lorsque tous les bits d’entrée sont au niveau logique haut (1). Idéalement, elle est égale à la tension de référence </a:t>
            </a:r>
            <a:r>
              <a:rPr lang="fr-FR" dirty="0" err="1"/>
              <a:t>VRef</a:t>
            </a:r>
            <a:r>
              <a:rPr lang="fr-FR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2972" y="729734"/>
            <a:ext cx="4605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u="sng" spc="7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tension pleine échelle :</a:t>
            </a:r>
          </a:p>
        </p:txBody>
      </p:sp>
    </p:spTree>
    <p:extLst>
      <p:ext uri="{BB962C8B-B14F-4D97-AF65-F5344CB8AC3E}">
        <p14:creationId xmlns:p14="http://schemas.microsoft.com/office/powerpoint/2010/main" val="13432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8814" y="63897"/>
            <a:ext cx="4105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u="sng" spc="7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 quantum d’un CNA :</a:t>
            </a:r>
          </a:p>
        </p:txBody>
      </p:sp>
      <p:sp>
        <p:nvSpPr>
          <p:cNvPr id="5" name="Zone de texte 3"/>
          <p:cNvSpPr txBox="1">
            <a:spLocks noChangeArrowheads="1"/>
          </p:cNvSpPr>
          <p:nvPr/>
        </p:nvSpPr>
        <p:spPr bwMode="auto">
          <a:xfrm>
            <a:off x="1658814" y="617940"/>
            <a:ext cx="10272347" cy="1956239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fr-FR"/>
            </a:defPPr>
            <a:lvl1pPr algn="just">
              <a:spcAft>
                <a:spcPts val="0"/>
              </a:spcAft>
              <a:defRPr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Définition : Le quantum d’un Convertisseur Numérique/Analogique, noté Q, peut aussi être appelé « résolution » ou encore « pas de progression ». C’est la plus petite variation de tension s’ajoutant à la sortie lorsque la valeur binaire d’entrée est augmentée de 1 (lorsqu’elle est incrémentée).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69828" y="2736504"/>
                <a:ext cx="9850315" cy="15578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D’une manière générale Q s’exprime de la manière suivante :	 </a:t>
                </a:r>
                <a14:m>
                  <m:oMath xmlns:m="http://schemas.openxmlformats.org/officeDocument/2006/math">
                    <m:r>
                      <a:rPr lang="fr-FR" sz="4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4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r-FR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𝑟𝑒𝑓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fr-FR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fr-FR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fr-FR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Avec : 	</a:t>
                </a:r>
                <a:r>
                  <a:rPr lang="fr-FR" dirty="0" err="1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fr-FR" baseline="-25000" dirty="0" err="1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la tension pleine échelle (en Volt)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n le nombre de bit du convertisseur.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828" y="2736504"/>
                <a:ext cx="9850315" cy="1557862"/>
              </a:xfrm>
              <a:prstGeom prst="rect">
                <a:avLst/>
              </a:prstGeom>
              <a:blipFill>
                <a:blip r:embed="rId2"/>
                <a:stretch>
                  <a:fillRect l="-557" b="-58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077815" y="4512785"/>
            <a:ext cx="7016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u="sng" spc="7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Calcul de la tension de sortie d’un CNA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64321" y="5198330"/>
                <a:ext cx="10061331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Pour déterminer la valeur de la tension de sortie V</a:t>
                </a:r>
                <a:r>
                  <a:rPr lang="fr-FR" baseline="-25000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 fonction de la valeur binaire N appliquée à l’entrée associée à la valeur décimale (N)</a:t>
                </a:r>
                <a:r>
                  <a:rPr lang="fr-FR" baseline="-25000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On a :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ctr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r>
                        <a:rPr lang="fr-FR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fr-FR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</m:sSub>
                      <m:r>
                        <a:rPr lang="fr-FR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fr-FR" sz="3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</m:oMath>
                  </m:oMathPara>
                </a14:m>
                <a:endParaRPr lang="fr-FR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321" y="5198330"/>
                <a:ext cx="10061331" cy="1477328"/>
              </a:xfrm>
              <a:prstGeom prst="rect">
                <a:avLst/>
              </a:prstGeom>
              <a:blipFill>
                <a:blip r:embed="rId3"/>
                <a:stretch>
                  <a:fillRect l="-485" t="-2479" r="-4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28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4014" y="1010895"/>
            <a:ext cx="107500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4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Exercice n°1 :</a:t>
            </a:r>
            <a:r>
              <a:rPr lang="fr-FR" sz="2800" i="1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Soit un CNA à 5 bits. La tension de sortie V</a:t>
            </a:r>
            <a:r>
              <a:rPr lang="fr-FR" sz="2400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vaut 0,2V lorsque le mot d’entrée est 00001.</a:t>
            </a:r>
          </a:p>
          <a:p>
            <a:pPr algn="just">
              <a:spcAft>
                <a:spcPts val="0"/>
              </a:spcAft>
            </a:pPr>
            <a:b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Quelle est la valeur de V</a:t>
            </a:r>
            <a:r>
              <a:rPr lang="fr-FR" sz="2400" i="1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correspondant à la pleine échelle ?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4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4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4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b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Exercice n°2 :</a:t>
            </a:r>
            <a:r>
              <a:rPr lang="fr-FR" sz="2800" i="1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Soit un CNA à 5 bits. Lorsque le mot d’entrée est 10100, la tension de sortie V</a:t>
            </a:r>
            <a:r>
              <a:rPr lang="fr-FR" sz="2400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vaut 5V.</a:t>
            </a:r>
          </a:p>
          <a:p>
            <a:pPr algn="just">
              <a:spcAft>
                <a:spcPts val="0"/>
              </a:spcAft>
            </a:pPr>
            <a:b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Que vaut</a:t>
            </a:r>
            <a:r>
              <a:rPr lang="fr-FR" sz="2800" i="1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2400" i="1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un mot d’entrée de 11101 ?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7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Convertisseur </a:t>
            </a:r>
          </a:p>
          <a:p>
            <a:pPr algn="ctr"/>
            <a:r>
              <a:rPr lang="fr-FR" sz="44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Analogique/Numérique </a:t>
            </a:r>
          </a:p>
        </p:txBody>
      </p:sp>
      <p:sp>
        <p:nvSpPr>
          <p:cNvPr id="5" name="Zone de texte 7"/>
          <p:cNvSpPr txBox="1">
            <a:spLocks noChangeArrowheads="1"/>
          </p:cNvSpPr>
          <p:nvPr/>
        </p:nvSpPr>
        <p:spPr bwMode="auto">
          <a:xfrm>
            <a:off x="1459523" y="1702397"/>
            <a:ext cx="10524392" cy="1963995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fr-FR"/>
            </a:defPPr>
            <a:lvl1pPr algn="just">
              <a:spcAft>
                <a:spcPts val="0"/>
              </a:spcAft>
              <a:defRPr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Définition : Le convertisseur Analogique/Numérique (abrégé CAN) est un dispositif électronique (généralement un circuit intégré) permettant d’obtenir en sortie une grandeur numérique codée sur n bits dont la valeur est l’image de la grandeur analogique (tension) présentée en entrée.</a:t>
            </a:r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97" y="4569630"/>
            <a:ext cx="2677942" cy="16668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7266" y="3856401"/>
            <a:ext cx="4939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u="sng" spc="7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Symbole d’un CAN à 4 bits :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5545" y="4569630"/>
            <a:ext cx="70283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 la tension d’entrée à convertir.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 la tension de référence.</a:t>
            </a:r>
          </a:p>
          <a:p>
            <a:pPr marL="457200"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est la valeur numérique binaire résultat de la conversion. </a:t>
            </a:r>
          </a:p>
          <a:p>
            <a:pPr lvl="0"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N est codée sur 4 bits donc comprise entre (0)</a:t>
            </a:r>
            <a:r>
              <a:rPr lang="fr-FR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(15)</a:t>
            </a:r>
            <a:r>
              <a:rPr lang="fr-FR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064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 de texte 5"/>
          <p:cNvSpPr txBox="1">
            <a:spLocks noChangeArrowheads="1"/>
          </p:cNvSpPr>
          <p:nvPr/>
        </p:nvSpPr>
        <p:spPr bwMode="auto">
          <a:xfrm>
            <a:off x="1705709" y="668215"/>
            <a:ext cx="10216660" cy="15621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fr-FR"/>
            </a:defPPr>
            <a:lvl1pPr algn="just">
              <a:spcAft>
                <a:spcPts val="0"/>
              </a:spcAft>
              <a:defRPr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Définition : La tension pleine échelle d’un CAN est la tension maximale que peut prendre l’entrée. Idéalement, elle est égale à la tension de référence </a:t>
            </a:r>
            <a:r>
              <a:rPr lang="fr-FR" dirty="0" err="1"/>
              <a:t>VRef</a:t>
            </a:r>
            <a:r>
              <a:rPr lang="fr-FR" dirty="0"/>
              <a:t>.</a:t>
            </a:r>
          </a:p>
        </p:txBody>
      </p:sp>
      <p:sp>
        <p:nvSpPr>
          <p:cNvPr id="3" name="Zone de texte 9"/>
          <p:cNvSpPr txBox="1">
            <a:spLocks noChangeArrowheads="1"/>
          </p:cNvSpPr>
          <p:nvPr/>
        </p:nvSpPr>
        <p:spPr bwMode="auto">
          <a:xfrm>
            <a:off x="1287580" y="3077308"/>
            <a:ext cx="10634789" cy="13114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fr-FR"/>
            </a:defPPr>
            <a:lvl1pPr algn="just">
              <a:spcAft>
                <a:spcPts val="0"/>
              </a:spcAft>
              <a:defRPr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Définition : Le quantum d’un Convertisseur Analogique/Numérique, noté Q, est la plus petite variation de tension appliquée à l’entrée qui augmente (ou diminue) la valeur en sortie de 1.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2570" y="71874"/>
            <a:ext cx="4605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u="sng" spc="7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tension pleine échelle :</a:t>
            </a:r>
          </a:p>
        </p:txBody>
      </p:sp>
      <p:sp>
        <p:nvSpPr>
          <p:cNvPr id="5" name="Rectangle 4"/>
          <p:cNvSpPr/>
          <p:nvPr/>
        </p:nvSpPr>
        <p:spPr>
          <a:xfrm>
            <a:off x="1277674" y="2482184"/>
            <a:ext cx="41248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u="sng" spc="75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 quantum d’un CAN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775437" y="4460660"/>
                <a:ext cx="9692055" cy="23663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D’une manière générale Q s’exprime de la même manière que pour un CNA :	 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fr-FR" sz="4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4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4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4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𝑟𝑒𝑓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fr-FR" sz="4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4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fr-FR" sz="4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fr-FR" sz="4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fr-FR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endParaRPr lang="fr-FR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Avec : 	</a:t>
                </a:r>
                <a:r>
                  <a:rPr lang="fr-FR" dirty="0" err="1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fr-FR" baseline="-25000" dirty="0" err="1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la tension pleine échelle (en Volt)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fr-FR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n le nombre de bit du convertisseur.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437" y="4460660"/>
                <a:ext cx="9692055" cy="2366353"/>
              </a:xfrm>
              <a:prstGeom prst="rect">
                <a:avLst/>
              </a:prstGeom>
              <a:blipFill>
                <a:blip r:embed="rId2"/>
                <a:stretch>
                  <a:fillRect l="-503" t="-1546" b="-33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154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c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4191</TotalTime>
  <Words>306</Words>
  <Application>Microsoft Office PowerPoint</Application>
  <PresentationFormat>Grand écran</PresentationFormat>
  <Paragraphs>72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Corbel</vt:lpstr>
      <vt:lpstr>Symbol</vt:lpstr>
      <vt:lpstr>Trebuchet MS</vt:lpstr>
      <vt:lpstr>Parallaxe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Exemple avec le potentiomètre Grove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Meunier</dc:creator>
  <cp:lastModifiedBy>François Meunier</cp:lastModifiedBy>
  <cp:revision>34</cp:revision>
  <dcterms:created xsi:type="dcterms:W3CDTF">2015-11-12T10:26:16Z</dcterms:created>
  <dcterms:modified xsi:type="dcterms:W3CDTF">2019-10-10T09:56:49Z</dcterms:modified>
</cp:coreProperties>
</file>